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8285163" cy="5038725"/>
  <p:notesSz cx="6858000" cy="9144000"/>
  <p:defaultTextStyle>
    <a:defPPr>
      <a:defRPr lang="de-DE"/>
    </a:defPPr>
    <a:lvl1pPr marL="0" algn="l" defTabSz="4012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401250" algn="l" defTabSz="4012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802501" algn="l" defTabSz="4012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203752" algn="l" defTabSz="4012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1605003" algn="l" defTabSz="4012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2006253" algn="l" defTabSz="4012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2407504" algn="l" defTabSz="4012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2808754" algn="l" defTabSz="4012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3210005" algn="l" defTabSz="4012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46" d="100"/>
          <a:sy n="146" d="100"/>
        </p:scale>
        <p:origin x="-696" y="-104"/>
      </p:cViewPr>
      <p:guideLst>
        <p:guide orient="horz" pos="1587"/>
        <p:guide pos="261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21388" y="1565273"/>
            <a:ext cx="7042389" cy="1080060"/>
          </a:xfrm>
        </p:spPr>
        <p:txBody>
          <a:bodyPr/>
          <a:lstStyle/>
          <a:p>
            <a:r>
              <a:rPr lang="en-US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242775" y="2855279"/>
            <a:ext cx="5799614" cy="128767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012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025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037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050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062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07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0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100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C2A21-A488-0049-B1D8-C0ECD40DFC74}" type="datetimeFigureOut">
              <a:rPr lang="de-DE" smtClean="0"/>
              <a:t>27.03.12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DF0AE-5C94-CA4B-87D1-F4E5F16EA86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28571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Mastertextformat bearbeiten</a:t>
            </a:r>
          </a:p>
          <a:p>
            <a:pPr lvl="1"/>
            <a:r>
              <a:rPr lang="en-US" smtClean="0"/>
              <a:t>Zweite Ebene</a:t>
            </a:r>
          </a:p>
          <a:p>
            <a:pPr lvl="2"/>
            <a:r>
              <a:rPr lang="en-US" smtClean="0"/>
              <a:t>Dritte Ebene</a:t>
            </a:r>
          </a:p>
          <a:p>
            <a:pPr lvl="3"/>
            <a:r>
              <a:rPr lang="en-US" smtClean="0"/>
              <a:t>Vierte Ebene</a:t>
            </a:r>
          </a:p>
          <a:p>
            <a:pPr lvl="4"/>
            <a:r>
              <a:rPr lang="en-US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C2A21-A488-0049-B1D8-C0ECD40DFC74}" type="datetimeFigureOut">
              <a:rPr lang="de-DE" smtClean="0"/>
              <a:t>27.03.12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DF0AE-5C94-CA4B-87D1-F4E5F16EA86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74687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4733766" y="179622"/>
            <a:ext cx="1468601" cy="3835030"/>
          </a:xfrm>
        </p:spPr>
        <p:txBody>
          <a:bodyPr vert="eaVert"/>
          <a:lstStyle/>
          <a:p>
            <a:r>
              <a:rPr lang="en-US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26518" y="179622"/>
            <a:ext cx="4269160" cy="3835030"/>
          </a:xfrm>
        </p:spPr>
        <p:txBody>
          <a:bodyPr vert="eaVert"/>
          <a:lstStyle/>
          <a:p>
            <a:pPr lvl="0"/>
            <a:r>
              <a:rPr lang="en-US" smtClean="0"/>
              <a:t>Mastertextformat bearbeiten</a:t>
            </a:r>
          </a:p>
          <a:p>
            <a:pPr lvl="1"/>
            <a:r>
              <a:rPr lang="en-US" smtClean="0"/>
              <a:t>Zweite Ebene</a:t>
            </a:r>
          </a:p>
          <a:p>
            <a:pPr lvl="2"/>
            <a:r>
              <a:rPr lang="en-US" smtClean="0"/>
              <a:t>Dritte Ebene</a:t>
            </a:r>
          </a:p>
          <a:p>
            <a:pPr lvl="3"/>
            <a:r>
              <a:rPr lang="en-US" smtClean="0"/>
              <a:t>Vierte Ebene</a:t>
            </a:r>
          </a:p>
          <a:p>
            <a:pPr lvl="4"/>
            <a:r>
              <a:rPr lang="en-US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C2A21-A488-0049-B1D8-C0ECD40DFC74}" type="datetimeFigureOut">
              <a:rPr lang="de-DE" smtClean="0"/>
              <a:t>27.03.12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DF0AE-5C94-CA4B-87D1-F4E5F16EA86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5645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Mastertextformat bearbeiten</a:t>
            </a:r>
          </a:p>
          <a:p>
            <a:pPr lvl="1"/>
            <a:r>
              <a:rPr lang="en-US" smtClean="0"/>
              <a:t>Zweite Ebene</a:t>
            </a:r>
          </a:p>
          <a:p>
            <a:pPr lvl="2"/>
            <a:r>
              <a:rPr lang="en-US" smtClean="0"/>
              <a:t>Dritte Ebene</a:t>
            </a:r>
          </a:p>
          <a:p>
            <a:pPr lvl="3"/>
            <a:r>
              <a:rPr lang="en-US" smtClean="0"/>
              <a:t>Vierte Ebene</a:t>
            </a:r>
          </a:p>
          <a:p>
            <a:pPr lvl="4"/>
            <a:r>
              <a:rPr lang="en-US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C2A21-A488-0049-B1D8-C0ECD40DFC74}" type="datetimeFigureOut">
              <a:rPr lang="de-DE" smtClean="0"/>
              <a:t>27.03.12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DF0AE-5C94-CA4B-87D1-F4E5F16EA86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367901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4472" y="3237849"/>
            <a:ext cx="7042389" cy="1000747"/>
          </a:xfrm>
        </p:spPr>
        <p:txBody>
          <a:bodyPr anchor="t"/>
          <a:lstStyle>
            <a:lvl1pPr algn="l">
              <a:defRPr sz="3500" b="1" cap="all"/>
            </a:lvl1pPr>
          </a:lstStyle>
          <a:p>
            <a:r>
              <a:rPr lang="en-US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54472" y="2135628"/>
            <a:ext cx="7042389" cy="1102221"/>
          </a:xfrm>
        </p:spPr>
        <p:txBody>
          <a:bodyPr anchor="b"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0125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80250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20375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60500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200625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40750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80875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321000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C2A21-A488-0049-B1D8-C0ECD40DFC74}" type="datetimeFigureOut">
              <a:rPr lang="de-DE" smtClean="0"/>
              <a:t>27.03.12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DF0AE-5C94-CA4B-87D1-F4E5F16EA86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58121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26519" y="1048569"/>
            <a:ext cx="2868161" cy="2966082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Mastertextformat bearbeiten</a:t>
            </a:r>
          </a:p>
          <a:p>
            <a:pPr lvl="1"/>
            <a:r>
              <a:rPr lang="en-US" smtClean="0"/>
              <a:t>Zweite Ebene</a:t>
            </a:r>
          </a:p>
          <a:p>
            <a:pPr lvl="2"/>
            <a:r>
              <a:rPr lang="en-US" smtClean="0"/>
              <a:t>Dritte Ebene</a:t>
            </a:r>
          </a:p>
          <a:p>
            <a:pPr lvl="3"/>
            <a:r>
              <a:rPr lang="en-US" smtClean="0"/>
              <a:t>Vierte Ebene</a:t>
            </a:r>
          </a:p>
          <a:p>
            <a:pPr lvl="4"/>
            <a:r>
              <a:rPr lang="en-US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332765" y="1048569"/>
            <a:ext cx="2869600" cy="2966082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Mastertextformat bearbeiten</a:t>
            </a:r>
          </a:p>
          <a:p>
            <a:pPr lvl="1"/>
            <a:r>
              <a:rPr lang="en-US" smtClean="0"/>
              <a:t>Zweite Ebene</a:t>
            </a:r>
          </a:p>
          <a:p>
            <a:pPr lvl="2"/>
            <a:r>
              <a:rPr lang="en-US" smtClean="0"/>
              <a:t>Dritte Ebene</a:t>
            </a:r>
          </a:p>
          <a:p>
            <a:pPr lvl="3"/>
            <a:r>
              <a:rPr lang="en-US" smtClean="0"/>
              <a:t>Vierte Ebene</a:t>
            </a:r>
          </a:p>
          <a:p>
            <a:pPr lvl="4"/>
            <a:r>
              <a:rPr lang="en-US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C2A21-A488-0049-B1D8-C0ECD40DFC74}" type="datetimeFigureOut">
              <a:rPr lang="de-DE" smtClean="0"/>
              <a:t>27.03.12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DF0AE-5C94-CA4B-87D1-F4E5F16EA86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313215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14259" y="201783"/>
            <a:ext cx="7456647" cy="8397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14259" y="1127881"/>
            <a:ext cx="3660720" cy="470048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1250" indent="0">
              <a:buNone/>
              <a:defRPr sz="1800" b="1"/>
            </a:lvl2pPr>
            <a:lvl3pPr marL="802501" indent="0">
              <a:buNone/>
              <a:defRPr sz="1600" b="1"/>
            </a:lvl3pPr>
            <a:lvl4pPr marL="1203752" indent="0">
              <a:buNone/>
              <a:defRPr sz="1400" b="1"/>
            </a:lvl4pPr>
            <a:lvl5pPr marL="1605003" indent="0">
              <a:buNone/>
              <a:defRPr sz="1400" b="1"/>
            </a:lvl5pPr>
            <a:lvl6pPr marL="2006253" indent="0">
              <a:buNone/>
              <a:defRPr sz="1400" b="1"/>
            </a:lvl6pPr>
            <a:lvl7pPr marL="2407504" indent="0">
              <a:buNone/>
              <a:defRPr sz="1400" b="1"/>
            </a:lvl7pPr>
            <a:lvl8pPr marL="2808754" indent="0">
              <a:buNone/>
              <a:defRPr sz="1400" b="1"/>
            </a:lvl8pPr>
            <a:lvl9pPr marL="3210005" indent="0">
              <a:buNone/>
              <a:defRPr sz="1400" b="1"/>
            </a:lvl9pPr>
          </a:lstStyle>
          <a:p>
            <a:pPr lvl="0"/>
            <a:r>
              <a:rPr lang="en-US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14259" y="1597930"/>
            <a:ext cx="3660720" cy="2903099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Mastertextformat bearbeiten</a:t>
            </a:r>
          </a:p>
          <a:p>
            <a:pPr lvl="1"/>
            <a:r>
              <a:rPr lang="en-US" smtClean="0"/>
              <a:t>Zweite Ebene</a:t>
            </a:r>
          </a:p>
          <a:p>
            <a:pPr lvl="2"/>
            <a:r>
              <a:rPr lang="en-US" smtClean="0"/>
              <a:t>Dritte Ebene</a:t>
            </a:r>
          </a:p>
          <a:p>
            <a:pPr lvl="3"/>
            <a:r>
              <a:rPr lang="en-US" smtClean="0"/>
              <a:t>Vierte Ebene</a:t>
            </a:r>
          </a:p>
          <a:p>
            <a:pPr lvl="4"/>
            <a:r>
              <a:rPr lang="en-US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208750" y="1127881"/>
            <a:ext cx="3662157" cy="470048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1250" indent="0">
              <a:buNone/>
              <a:defRPr sz="1800" b="1"/>
            </a:lvl2pPr>
            <a:lvl3pPr marL="802501" indent="0">
              <a:buNone/>
              <a:defRPr sz="1600" b="1"/>
            </a:lvl3pPr>
            <a:lvl4pPr marL="1203752" indent="0">
              <a:buNone/>
              <a:defRPr sz="1400" b="1"/>
            </a:lvl4pPr>
            <a:lvl5pPr marL="1605003" indent="0">
              <a:buNone/>
              <a:defRPr sz="1400" b="1"/>
            </a:lvl5pPr>
            <a:lvl6pPr marL="2006253" indent="0">
              <a:buNone/>
              <a:defRPr sz="1400" b="1"/>
            </a:lvl6pPr>
            <a:lvl7pPr marL="2407504" indent="0">
              <a:buNone/>
              <a:defRPr sz="1400" b="1"/>
            </a:lvl7pPr>
            <a:lvl8pPr marL="2808754" indent="0">
              <a:buNone/>
              <a:defRPr sz="1400" b="1"/>
            </a:lvl8pPr>
            <a:lvl9pPr marL="3210005" indent="0">
              <a:buNone/>
              <a:defRPr sz="1400" b="1"/>
            </a:lvl9pPr>
          </a:lstStyle>
          <a:p>
            <a:pPr lvl="0"/>
            <a:r>
              <a:rPr lang="en-US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208750" y="1597930"/>
            <a:ext cx="3662157" cy="2903099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Mastertextformat bearbeiten</a:t>
            </a:r>
          </a:p>
          <a:p>
            <a:pPr lvl="1"/>
            <a:r>
              <a:rPr lang="en-US" smtClean="0"/>
              <a:t>Zweite Ebene</a:t>
            </a:r>
          </a:p>
          <a:p>
            <a:pPr lvl="2"/>
            <a:r>
              <a:rPr lang="en-US" smtClean="0"/>
              <a:t>Dritte Ebene</a:t>
            </a:r>
          </a:p>
          <a:p>
            <a:pPr lvl="3"/>
            <a:r>
              <a:rPr lang="en-US" smtClean="0"/>
              <a:t>Vierte Ebene</a:t>
            </a:r>
          </a:p>
          <a:p>
            <a:pPr lvl="4"/>
            <a:r>
              <a:rPr lang="en-US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C2A21-A488-0049-B1D8-C0ECD40DFC74}" type="datetimeFigureOut">
              <a:rPr lang="de-DE" smtClean="0"/>
              <a:t>27.03.12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DF0AE-5C94-CA4B-87D1-F4E5F16EA86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774124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C2A21-A488-0049-B1D8-C0ECD40DFC74}" type="datetimeFigureOut">
              <a:rPr lang="de-DE" smtClean="0"/>
              <a:t>27.03.12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DF0AE-5C94-CA4B-87D1-F4E5F16EA86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01735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C2A21-A488-0049-B1D8-C0ECD40DFC74}" type="datetimeFigureOut">
              <a:rPr lang="de-DE" smtClean="0"/>
              <a:t>27.03.12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DF0AE-5C94-CA4B-87D1-F4E5F16EA86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6398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14261" y="200616"/>
            <a:ext cx="2725761" cy="853784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239269" y="200617"/>
            <a:ext cx="4631636" cy="4300412"/>
          </a:xfrm>
        </p:spPr>
        <p:txBody>
          <a:bodyPr/>
          <a:lstStyle>
            <a:lvl1pPr>
              <a:defRPr sz="2800"/>
            </a:lvl1pPr>
            <a:lvl2pPr>
              <a:defRPr sz="25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Mastertextformat bearbeiten</a:t>
            </a:r>
          </a:p>
          <a:p>
            <a:pPr lvl="1"/>
            <a:r>
              <a:rPr lang="en-US" smtClean="0"/>
              <a:t>Zweite Ebene</a:t>
            </a:r>
          </a:p>
          <a:p>
            <a:pPr lvl="2"/>
            <a:r>
              <a:rPr lang="en-US" smtClean="0"/>
              <a:t>Dritte Ebene</a:t>
            </a:r>
          </a:p>
          <a:p>
            <a:pPr lvl="3"/>
            <a:r>
              <a:rPr lang="en-US" smtClean="0"/>
              <a:t>Vierte Ebene</a:t>
            </a:r>
          </a:p>
          <a:p>
            <a:pPr lvl="4"/>
            <a:r>
              <a:rPr lang="en-US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14261" y="1054401"/>
            <a:ext cx="2725761" cy="3446628"/>
          </a:xfrm>
        </p:spPr>
        <p:txBody>
          <a:bodyPr/>
          <a:lstStyle>
            <a:lvl1pPr marL="0" indent="0">
              <a:buNone/>
              <a:defRPr sz="1200"/>
            </a:lvl1pPr>
            <a:lvl2pPr marL="401250" indent="0">
              <a:buNone/>
              <a:defRPr sz="1100"/>
            </a:lvl2pPr>
            <a:lvl3pPr marL="802501" indent="0">
              <a:buNone/>
              <a:defRPr sz="900"/>
            </a:lvl3pPr>
            <a:lvl4pPr marL="1203752" indent="0">
              <a:buNone/>
              <a:defRPr sz="700"/>
            </a:lvl4pPr>
            <a:lvl5pPr marL="1605003" indent="0">
              <a:buNone/>
              <a:defRPr sz="700"/>
            </a:lvl5pPr>
            <a:lvl6pPr marL="2006253" indent="0">
              <a:buNone/>
              <a:defRPr sz="700"/>
            </a:lvl6pPr>
            <a:lvl7pPr marL="2407504" indent="0">
              <a:buNone/>
              <a:defRPr sz="700"/>
            </a:lvl7pPr>
            <a:lvl8pPr marL="2808754" indent="0">
              <a:buNone/>
              <a:defRPr sz="700"/>
            </a:lvl8pPr>
            <a:lvl9pPr marL="3210005" indent="0">
              <a:buNone/>
              <a:defRPr sz="700"/>
            </a:lvl9pPr>
          </a:lstStyle>
          <a:p>
            <a:pPr lvl="0"/>
            <a:r>
              <a:rPr lang="en-US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C2A21-A488-0049-B1D8-C0ECD40DFC74}" type="datetimeFigureOut">
              <a:rPr lang="de-DE" smtClean="0"/>
              <a:t>27.03.12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DF0AE-5C94-CA4B-87D1-F4E5F16EA86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88719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23950" y="3527108"/>
            <a:ext cx="4971098" cy="416395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623950" y="450220"/>
            <a:ext cx="4971098" cy="3023235"/>
          </a:xfrm>
        </p:spPr>
        <p:txBody>
          <a:bodyPr/>
          <a:lstStyle>
            <a:lvl1pPr marL="0" indent="0">
              <a:buNone/>
              <a:defRPr sz="2800"/>
            </a:lvl1pPr>
            <a:lvl2pPr marL="401250" indent="0">
              <a:buNone/>
              <a:defRPr sz="2500"/>
            </a:lvl2pPr>
            <a:lvl3pPr marL="802501" indent="0">
              <a:buNone/>
              <a:defRPr sz="2100"/>
            </a:lvl3pPr>
            <a:lvl4pPr marL="1203752" indent="0">
              <a:buNone/>
              <a:defRPr sz="1800"/>
            </a:lvl4pPr>
            <a:lvl5pPr marL="1605003" indent="0">
              <a:buNone/>
              <a:defRPr sz="1800"/>
            </a:lvl5pPr>
            <a:lvl6pPr marL="2006253" indent="0">
              <a:buNone/>
              <a:defRPr sz="1800"/>
            </a:lvl6pPr>
            <a:lvl7pPr marL="2407504" indent="0">
              <a:buNone/>
              <a:defRPr sz="1800"/>
            </a:lvl7pPr>
            <a:lvl8pPr marL="2808754" indent="0">
              <a:buNone/>
              <a:defRPr sz="1800"/>
            </a:lvl8pPr>
            <a:lvl9pPr marL="3210005" indent="0">
              <a:buNone/>
              <a:defRPr sz="18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623950" y="3943503"/>
            <a:ext cx="4971098" cy="591350"/>
          </a:xfrm>
        </p:spPr>
        <p:txBody>
          <a:bodyPr/>
          <a:lstStyle>
            <a:lvl1pPr marL="0" indent="0">
              <a:buNone/>
              <a:defRPr sz="1200"/>
            </a:lvl1pPr>
            <a:lvl2pPr marL="401250" indent="0">
              <a:buNone/>
              <a:defRPr sz="1100"/>
            </a:lvl2pPr>
            <a:lvl3pPr marL="802501" indent="0">
              <a:buNone/>
              <a:defRPr sz="900"/>
            </a:lvl3pPr>
            <a:lvl4pPr marL="1203752" indent="0">
              <a:buNone/>
              <a:defRPr sz="700"/>
            </a:lvl4pPr>
            <a:lvl5pPr marL="1605003" indent="0">
              <a:buNone/>
              <a:defRPr sz="700"/>
            </a:lvl5pPr>
            <a:lvl6pPr marL="2006253" indent="0">
              <a:buNone/>
              <a:defRPr sz="700"/>
            </a:lvl6pPr>
            <a:lvl7pPr marL="2407504" indent="0">
              <a:buNone/>
              <a:defRPr sz="700"/>
            </a:lvl7pPr>
            <a:lvl8pPr marL="2808754" indent="0">
              <a:buNone/>
              <a:defRPr sz="700"/>
            </a:lvl8pPr>
            <a:lvl9pPr marL="3210005" indent="0">
              <a:buNone/>
              <a:defRPr sz="700"/>
            </a:lvl9pPr>
          </a:lstStyle>
          <a:p>
            <a:pPr lvl="0"/>
            <a:r>
              <a:rPr lang="en-US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C2A21-A488-0049-B1D8-C0ECD40DFC74}" type="datetimeFigureOut">
              <a:rPr lang="de-DE" smtClean="0"/>
              <a:t>27.03.12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DF0AE-5C94-CA4B-87D1-F4E5F16EA86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20768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14259" y="201783"/>
            <a:ext cx="7456647" cy="839788"/>
          </a:xfrm>
          <a:prstGeom prst="rect">
            <a:avLst/>
          </a:prstGeom>
        </p:spPr>
        <p:txBody>
          <a:bodyPr vert="horz" lIns="80251" tIns="40125" rIns="80251" bIns="40125" rtlCol="0" anchor="ctr">
            <a:normAutofit/>
          </a:bodyPr>
          <a:lstStyle/>
          <a:p>
            <a:r>
              <a:rPr lang="en-US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14259" y="1175704"/>
            <a:ext cx="7456647" cy="3325326"/>
          </a:xfrm>
          <a:prstGeom prst="rect">
            <a:avLst/>
          </a:prstGeom>
        </p:spPr>
        <p:txBody>
          <a:bodyPr vert="horz" lIns="80251" tIns="40125" rIns="80251" bIns="40125" rtlCol="0">
            <a:normAutofit/>
          </a:bodyPr>
          <a:lstStyle/>
          <a:p>
            <a:pPr lvl="0"/>
            <a:r>
              <a:rPr lang="en-US" smtClean="0"/>
              <a:t>Mastertextformat bearbeiten</a:t>
            </a:r>
          </a:p>
          <a:p>
            <a:pPr lvl="1"/>
            <a:r>
              <a:rPr lang="en-US" smtClean="0"/>
              <a:t>Zweite Ebene</a:t>
            </a:r>
          </a:p>
          <a:p>
            <a:pPr lvl="2"/>
            <a:r>
              <a:rPr lang="en-US" smtClean="0"/>
              <a:t>Dritte Ebene</a:t>
            </a:r>
          </a:p>
          <a:p>
            <a:pPr lvl="3"/>
            <a:r>
              <a:rPr lang="en-US" smtClean="0"/>
              <a:t>Vierte Ebene</a:t>
            </a:r>
          </a:p>
          <a:p>
            <a:pPr lvl="4"/>
            <a:r>
              <a:rPr lang="en-US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14259" y="4670152"/>
            <a:ext cx="1933205" cy="268266"/>
          </a:xfrm>
          <a:prstGeom prst="rect">
            <a:avLst/>
          </a:prstGeom>
        </p:spPr>
        <p:txBody>
          <a:bodyPr vert="horz" lIns="80251" tIns="40125" rIns="80251" bIns="40125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9C2A21-A488-0049-B1D8-C0ECD40DFC74}" type="datetimeFigureOut">
              <a:rPr lang="de-DE" smtClean="0"/>
              <a:t>27.03.12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830765" y="4670152"/>
            <a:ext cx="2623635" cy="268266"/>
          </a:xfrm>
          <a:prstGeom prst="rect">
            <a:avLst/>
          </a:prstGeom>
        </p:spPr>
        <p:txBody>
          <a:bodyPr vert="horz" lIns="80251" tIns="40125" rIns="80251" bIns="40125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5937702" y="4670152"/>
            <a:ext cx="1933205" cy="268266"/>
          </a:xfrm>
          <a:prstGeom prst="rect">
            <a:avLst/>
          </a:prstGeom>
        </p:spPr>
        <p:txBody>
          <a:bodyPr vert="horz" lIns="80251" tIns="40125" rIns="80251" bIns="40125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FDF0AE-5C94-CA4B-87D1-F4E5F16EA86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6809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01250" rtl="0" eaLnBrk="1" latinLnBrk="0" hangingPunct="1">
        <a:spcBef>
          <a:spcPct val="0"/>
        </a:spcBef>
        <a:buNone/>
        <a:defRPr sz="3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0938" indent="-300938" algn="l" defTabSz="40125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2033" indent="-250782" algn="l" defTabSz="401250" rtl="0" eaLnBrk="1" latinLnBrk="0" hangingPunct="1">
        <a:spcBef>
          <a:spcPct val="20000"/>
        </a:spcBef>
        <a:buFont typeface="Arial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03127" indent="-200626" algn="l" defTabSz="401250" rtl="0" eaLnBrk="1" latinLnBrk="0" hangingPunct="1">
        <a:spcBef>
          <a:spcPct val="2000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404378" indent="-200626" algn="l" defTabSz="40125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05628" indent="-200626" algn="l" defTabSz="401250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06879" indent="-200626" algn="l" defTabSz="40125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08129" indent="-200626" algn="l" defTabSz="40125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09381" indent="-200626" algn="l" defTabSz="40125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10631" indent="-200626" algn="l" defTabSz="40125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012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1250" algn="l" defTabSz="4012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02501" algn="l" defTabSz="4012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03752" algn="l" defTabSz="4012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05003" algn="l" defTabSz="4012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06253" algn="l" defTabSz="4012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07504" algn="l" defTabSz="4012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08754" algn="l" defTabSz="4012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10005" algn="l" defTabSz="4012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Abgerundetes Rechteck 81"/>
          <p:cNvSpPr/>
          <p:nvPr/>
        </p:nvSpPr>
        <p:spPr bwMode="auto">
          <a:xfrm>
            <a:off x="4191000" y="432108"/>
            <a:ext cx="2209800" cy="1447800"/>
          </a:xfrm>
          <a:prstGeom prst="roundRect">
            <a:avLst>
              <a:gd name="adj" fmla="val 11861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prstTxWarp prst="textNoShape">
              <a:avLst/>
            </a:prstTxWarp>
          </a:bodyPr>
          <a:lstStyle/>
          <a:p>
            <a:pPr algn="l">
              <a:defRPr/>
            </a:pPr>
            <a:r>
              <a:rPr lang="de-DE" sz="2000" dirty="0" err="1">
                <a:solidFill>
                  <a:schemeClr val="tx1"/>
                </a:solidFill>
              </a:rPr>
              <a:t>annotationType</a:t>
            </a:r>
            <a:endParaRPr lang="de-DE" sz="2000" dirty="0">
              <a:solidFill>
                <a:schemeClr val="tx1"/>
              </a:solidFill>
            </a:endParaRPr>
          </a:p>
          <a:p>
            <a:pPr algn="l">
              <a:defRPr/>
            </a:pPr>
            <a:endParaRPr lang="de-DE" sz="800" dirty="0">
              <a:solidFill>
                <a:schemeClr val="tx1"/>
              </a:solidFill>
            </a:endParaRPr>
          </a:p>
          <a:p>
            <a:pPr algn="l">
              <a:defRPr/>
            </a:pPr>
            <a:r>
              <a:rPr lang="de-DE" sz="1400" b="0" dirty="0" err="1">
                <a:solidFill>
                  <a:schemeClr val="tx1"/>
                </a:solidFill>
              </a:rPr>
              <a:t>typeId</a:t>
            </a:r>
            <a:r>
              <a:rPr lang="de-DE" sz="1400" b="0" dirty="0">
                <a:solidFill>
                  <a:schemeClr val="tx1"/>
                </a:solidFill>
              </a:rPr>
              <a:t>*</a:t>
            </a:r>
          </a:p>
          <a:p>
            <a:pPr algn="l">
              <a:defRPr/>
            </a:pPr>
            <a:r>
              <a:rPr lang="de-DE" sz="1400" b="0" dirty="0" err="1">
                <a:solidFill>
                  <a:schemeClr val="tx1"/>
                </a:solidFill>
              </a:rPr>
              <a:t>typeName</a:t>
            </a:r>
            <a:endParaRPr lang="de-DE" sz="1400" b="0" dirty="0">
              <a:solidFill>
                <a:schemeClr val="tx1"/>
              </a:solidFill>
            </a:endParaRPr>
          </a:p>
        </p:txBody>
      </p:sp>
      <p:sp>
        <p:nvSpPr>
          <p:cNvPr id="83" name="Abgerundetes Rechteck 82"/>
          <p:cNvSpPr/>
          <p:nvPr/>
        </p:nvSpPr>
        <p:spPr bwMode="auto">
          <a:xfrm>
            <a:off x="762000" y="432108"/>
            <a:ext cx="1452563" cy="1524000"/>
          </a:xfrm>
          <a:prstGeom prst="roundRect">
            <a:avLst>
              <a:gd name="adj" fmla="val 10080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prstTxWarp prst="textNoShape">
              <a:avLst/>
            </a:prstTxWarp>
          </a:bodyPr>
          <a:lstStyle/>
          <a:p>
            <a:pPr algn="l">
              <a:defRPr/>
            </a:pPr>
            <a:r>
              <a:rPr lang="de-DE" sz="2000" dirty="0" err="1">
                <a:solidFill>
                  <a:schemeClr val="tx1"/>
                </a:solidFill>
              </a:rPr>
              <a:t>contig</a:t>
            </a:r>
            <a:endParaRPr lang="de-DE" sz="2000" dirty="0">
              <a:solidFill>
                <a:schemeClr val="tx1"/>
              </a:solidFill>
            </a:endParaRPr>
          </a:p>
          <a:p>
            <a:pPr algn="l">
              <a:defRPr/>
            </a:pPr>
            <a:endParaRPr lang="de-DE" sz="800" dirty="0">
              <a:solidFill>
                <a:schemeClr val="tx1"/>
              </a:solidFill>
            </a:endParaRPr>
          </a:p>
          <a:p>
            <a:pPr algn="l">
              <a:defRPr/>
            </a:pPr>
            <a:r>
              <a:rPr lang="de-DE" sz="1400" b="0" dirty="0" err="1">
                <a:solidFill>
                  <a:schemeClr val="tx1"/>
                </a:solidFill>
              </a:rPr>
              <a:t>contigId</a:t>
            </a:r>
            <a:r>
              <a:rPr lang="de-DE" sz="1400" b="0" dirty="0">
                <a:solidFill>
                  <a:schemeClr val="tx1"/>
                </a:solidFill>
              </a:rPr>
              <a:t>*</a:t>
            </a:r>
          </a:p>
          <a:p>
            <a:pPr algn="l">
              <a:defRPr/>
            </a:pPr>
            <a:r>
              <a:rPr lang="de-DE" sz="1400" b="0" dirty="0" err="1">
                <a:solidFill>
                  <a:schemeClr val="tx1"/>
                </a:solidFill>
              </a:rPr>
              <a:t>contigSeq</a:t>
            </a:r>
            <a:endParaRPr lang="de-DE" sz="1400" b="0" dirty="0">
              <a:solidFill>
                <a:schemeClr val="tx1"/>
              </a:solidFill>
            </a:endParaRPr>
          </a:p>
          <a:p>
            <a:pPr algn="l">
              <a:defRPr/>
            </a:pPr>
            <a:r>
              <a:rPr lang="de-DE" sz="1400" b="0" dirty="0" err="1">
                <a:solidFill>
                  <a:schemeClr val="tx1"/>
                </a:solidFill>
              </a:rPr>
              <a:t>contigGaps</a:t>
            </a:r>
            <a:endParaRPr lang="de-DE" sz="1400" b="0" dirty="0">
              <a:solidFill>
                <a:schemeClr val="tx1"/>
              </a:solidFill>
            </a:endParaRPr>
          </a:p>
          <a:p>
            <a:pPr algn="l">
              <a:defRPr/>
            </a:pPr>
            <a:r>
              <a:rPr lang="de-DE" sz="1400" b="0" dirty="0" err="1">
                <a:solidFill>
                  <a:schemeClr val="tx1"/>
                </a:solidFill>
              </a:rPr>
              <a:t>contigFileId</a:t>
            </a:r>
            <a:endParaRPr lang="de-DE" sz="1400" b="0" dirty="0">
              <a:solidFill>
                <a:schemeClr val="tx1"/>
              </a:solidFill>
            </a:endParaRPr>
          </a:p>
        </p:txBody>
      </p:sp>
      <p:cxnSp>
        <p:nvCxnSpPr>
          <p:cNvPr id="84" name="Gerade Verbindung mit Pfeil 36"/>
          <p:cNvCxnSpPr>
            <a:cxnSpLocks noChangeShapeType="1"/>
            <a:stCxn id="82" idx="3"/>
          </p:cNvCxnSpPr>
          <p:nvPr/>
        </p:nvCxnSpPr>
        <p:spPr bwMode="auto">
          <a:xfrm flipH="1">
            <a:off x="6248400" y="1156008"/>
            <a:ext cx="152400" cy="1588"/>
          </a:xfrm>
          <a:prstGeom prst="straightConnector1">
            <a:avLst/>
          </a:prstGeom>
          <a:noFill/>
          <a:ln w="9525">
            <a:noFill/>
            <a:round/>
            <a:headEnd/>
            <a:tailEnd type="arrow" w="med" len="med"/>
          </a:ln>
        </p:spPr>
      </p:cxnSp>
      <p:sp>
        <p:nvSpPr>
          <p:cNvPr id="85" name="Abgerundetes Rechteck 84"/>
          <p:cNvSpPr/>
          <p:nvPr/>
        </p:nvSpPr>
        <p:spPr bwMode="auto">
          <a:xfrm>
            <a:off x="1752600" y="2565708"/>
            <a:ext cx="2743200" cy="2057400"/>
          </a:xfrm>
          <a:prstGeom prst="roundRect">
            <a:avLst>
              <a:gd name="adj" fmla="val 8211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prstTxWarp prst="textNoShape">
              <a:avLst/>
            </a:prstTxWarp>
          </a:bodyPr>
          <a:lstStyle/>
          <a:p>
            <a:pPr algn="l">
              <a:defRPr/>
            </a:pPr>
            <a:r>
              <a:rPr lang="de-DE" sz="2000" dirty="0" err="1">
                <a:solidFill>
                  <a:schemeClr val="tx1"/>
                </a:solidFill>
              </a:rPr>
              <a:t>annotation</a:t>
            </a:r>
            <a:endParaRPr lang="de-DE" sz="2000" dirty="0">
              <a:solidFill>
                <a:schemeClr val="tx1"/>
              </a:solidFill>
            </a:endParaRPr>
          </a:p>
          <a:p>
            <a:pPr algn="l">
              <a:defRPr/>
            </a:pPr>
            <a:endParaRPr lang="de-DE" sz="800" dirty="0">
              <a:solidFill>
                <a:schemeClr val="tx1"/>
              </a:solidFill>
            </a:endParaRPr>
          </a:p>
          <a:p>
            <a:pPr algn="l">
              <a:tabLst>
                <a:tab pos="1346200" algn="l"/>
              </a:tabLst>
              <a:defRPr/>
            </a:pPr>
            <a:r>
              <a:rPr lang="de-DE" sz="1400" b="0" dirty="0" err="1">
                <a:solidFill>
                  <a:schemeClr val="tx1"/>
                </a:solidFill>
              </a:rPr>
              <a:t>annotationId</a:t>
            </a:r>
            <a:r>
              <a:rPr lang="de-DE" sz="1400" b="0" dirty="0">
                <a:solidFill>
                  <a:schemeClr val="tx1"/>
                </a:solidFill>
              </a:rPr>
              <a:t>*	</a:t>
            </a:r>
            <a:r>
              <a:rPr lang="de-DE" sz="1400" b="0" dirty="0" err="1">
                <a:solidFill>
                  <a:schemeClr val="tx1"/>
                </a:solidFill>
              </a:rPr>
              <a:t>parentId</a:t>
            </a:r>
            <a:endParaRPr lang="de-DE" sz="1400" b="0" dirty="0">
              <a:solidFill>
                <a:schemeClr val="tx1"/>
              </a:solidFill>
            </a:endParaRPr>
          </a:p>
          <a:p>
            <a:pPr algn="l">
              <a:tabLst>
                <a:tab pos="1346200" algn="l"/>
              </a:tabLst>
              <a:defRPr/>
            </a:pPr>
            <a:r>
              <a:rPr lang="de-DE" sz="1400" b="0" dirty="0" err="1">
                <a:solidFill>
                  <a:schemeClr val="tx1"/>
                </a:solidFill>
              </a:rPr>
              <a:t>typeId</a:t>
            </a:r>
            <a:r>
              <a:rPr lang="de-DE" sz="1400" b="0" dirty="0">
                <a:solidFill>
                  <a:schemeClr val="tx1"/>
                </a:solidFill>
              </a:rPr>
              <a:t>	</a:t>
            </a:r>
            <a:r>
              <a:rPr lang="de-DE" sz="1400" b="0" dirty="0" err="1">
                <a:solidFill>
                  <a:schemeClr val="tx1"/>
                </a:solidFill>
              </a:rPr>
              <a:t>lastChildId</a:t>
            </a:r>
            <a:endParaRPr lang="de-DE" sz="1400" b="0" dirty="0">
              <a:solidFill>
                <a:schemeClr val="tx1"/>
              </a:solidFill>
            </a:endParaRPr>
          </a:p>
          <a:p>
            <a:pPr algn="l">
              <a:tabLst>
                <a:tab pos="1346200" algn="l"/>
              </a:tabLst>
              <a:defRPr/>
            </a:pPr>
            <a:r>
              <a:rPr lang="de-DE" sz="1400" b="0" dirty="0" err="1">
                <a:solidFill>
                  <a:schemeClr val="tx1"/>
                </a:solidFill>
              </a:rPr>
              <a:t>contigId</a:t>
            </a:r>
            <a:r>
              <a:rPr lang="de-DE" sz="1400" b="0" dirty="0">
                <a:solidFill>
                  <a:schemeClr val="tx1"/>
                </a:solidFill>
              </a:rPr>
              <a:t>	</a:t>
            </a:r>
            <a:r>
              <a:rPr lang="de-DE" sz="1400" b="0" dirty="0" err="1">
                <a:solidFill>
                  <a:schemeClr val="tx1"/>
                </a:solidFill>
              </a:rPr>
              <a:t>nextSiblingId</a:t>
            </a:r>
            <a:endParaRPr lang="de-DE" sz="1400" b="0" dirty="0">
              <a:solidFill>
                <a:schemeClr val="tx1"/>
              </a:solidFill>
            </a:endParaRPr>
          </a:p>
          <a:p>
            <a:pPr algn="l">
              <a:tabLst>
                <a:tab pos="1346200" algn="l"/>
              </a:tabLst>
              <a:defRPr/>
            </a:pPr>
            <a:r>
              <a:rPr lang="de-DE" sz="1400" b="0" dirty="0" err="1">
                <a:solidFill>
                  <a:schemeClr val="tx1"/>
                </a:solidFill>
              </a:rPr>
              <a:t>beginPos</a:t>
            </a:r>
            <a:endParaRPr lang="de-DE" sz="1400" b="0" dirty="0">
              <a:solidFill>
                <a:schemeClr val="tx1"/>
              </a:solidFill>
            </a:endParaRPr>
          </a:p>
          <a:p>
            <a:pPr algn="l">
              <a:tabLst>
                <a:tab pos="1346200" algn="l"/>
              </a:tabLst>
              <a:defRPr/>
            </a:pPr>
            <a:r>
              <a:rPr lang="de-DE" sz="1400" b="0" dirty="0" err="1">
                <a:solidFill>
                  <a:schemeClr val="tx1"/>
                </a:solidFill>
              </a:rPr>
              <a:t>endPos</a:t>
            </a:r>
            <a:endParaRPr lang="de-DE" sz="1400" b="0" dirty="0">
              <a:solidFill>
                <a:schemeClr val="tx1"/>
              </a:solidFill>
            </a:endParaRPr>
          </a:p>
          <a:p>
            <a:pPr algn="l">
              <a:tabLst>
                <a:tab pos="1346200" algn="l"/>
              </a:tabLst>
              <a:defRPr/>
            </a:pPr>
            <a:r>
              <a:rPr lang="de-DE" sz="1400" b="0" dirty="0" err="1">
                <a:solidFill>
                  <a:schemeClr val="tx1"/>
                </a:solidFill>
              </a:rPr>
              <a:t>values</a:t>
            </a:r>
            <a:endParaRPr lang="de-DE" sz="1400" b="0" dirty="0">
              <a:solidFill>
                <a:schemeClr val="tx1"/>
              </a:solidFill>
            </a:endParaRPr>
          </a:p>
        </p:txBody>
      </p:sp>
      <p:cxnSp>
        <p:nvCxnSpPr>
          <p:cNvPr id="86" name="Gerade Verbindung mit Pfeil 85"/>
          <p:cNvCxnSpPr/>
          <p:nvPr/>
        </p:nvCxnSpPr>
        <p:spPr bwMode="auto">
          <a:xfrm rot="16200000" flipH="1">
            <a:off x="1790700" y="2070408"/>
            <a:ext cx="609600" cy="381000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non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87" name="Gerade Verbindung mit Pfeil 86"/>
          <p:cNvCxnSpPr/>
          <p:nvPr/>
        </p:nvCxnSpPr>
        <p:spPr bwMode="auto">
          <a:xfrm rot="5400000">
            <a:off x="3924300" y="1994208"/>
            <a:ext cx="685800" cy="457200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non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88" name="Abgerundetes Rechteck 87"/>
          <p:cNvSpPr/>
          <p:nvPr/>
        </p:nvSpPr>
        <p:spPr bwMode="auto">
          <a:xfrm>
            <a:off x="5181600" y="2565708"/>
            <a:ext cx="2057400" cy="1524000"/>
          </a:xfrm>
          <a:prstGeom prst="roundRect">
            <a:avLst>
              <a:gd name="adj" fmla="val 11530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prstTxWarp prst="textNoShape">
              <a:avLst/>
            </a:prstTxWarp>
          </a:bodyPr>
          <a:lstStyle/>
          <a:p>
            <a:pPr algn="l">
              <a:defRPr/>
            </a:pPr>
            <a:r>
              <a:rPr lang="de-DE" sz="2000" dirty="0" err="1">
                <a:solidFill>
                  <a:schemeClr val="tx1"/>
                </a:solidFill>
              </a:rPr>
              <a:t>annotationKey</a:t>
            </a:r>
            <a:endParaRPr lang="de-DE" sz="2000" dirty="0">
              <a:solidFill>
                <a:schemeClr val="tx1"/>
              </a:solidFill>
            </a:endParaRPr>
          </a:p>
          <a:p>
            <a:pPr algn="l">
              <a:defRPr/>
            </a:pPr>
            <a:endParaRPr lang="de-DE" sz="800" dirty="0">
              <a:solidFill>
                <a:schemeClr val="tx1"/>
              </a:solidFill>
            </a:endParaRPr>
          </a:p>
          <a:p>
            <a:pPr algn="l">
              <a:defRPr/>
            </a:pPr>
            <a:r>
              <a:rPr lang="de-DE" sz="1400" b="0" dirty="0" err="1">
                <a:solidFill>
                  <a:schemeClr val="tx1"/>
                </a:solidFill>
              </a:rPr>
              <a:t>keyId</a:t>
            </a:r>
            <a:r>
              <a:rPr lang="de-DE" sz="1400" b="0" dirty="0">
                <a:solidFill>
                  <a:schemeClr val="tx1"/>
                </a:solidFill>
              </a:rPr>
              <a:t>*</a:t>
            </a:r>
          </a:p>
          <a:p>
            <a:pPr algn="l">
              <a:defRPr/>
            </a:pPr>
            <a:r>
              <a:rPr lang="de-DE" sz="1400" b="0" dirty="0" err="1">
                <a:solidFill>
                  <a:schemeClr val="tx1"/>
                </a:solidFill>
              </a:rPr>
              <a:t>keyName</a:t>
            </a:r>
            <a:endParaRPr lang="de-DE" sz="1400" b="0" dirty="0">
              <a:solidFill>
                <a:schemeClr val="tx1"/>
              </a:solidFill>
            </a:endParaRPr>
          </a:p>
        </p:txBody>
      </p:sp>
      <p:sp>
        <p:nvSpPr>
          <p:cNvPr id="89" name="Textfeld 65"/>
          <p:cNvSpPr txBox="1">
            <a:spLocks noChangeArrowheads="1"/>
          </p:cNvSpPr>
          <p:nvPr/>
        </p:nvSpPr>
        <p:spPr bwMode="auto">
          <a:xfrm>
            <a:off x="4548188" y="3556308"/>
            <a:ext cx="55086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DE" sz="1200"/>
              <a:t>M : N</a:t>
            </a:r>
          </a:p>
        </p:txBody>
      </p:sp>
      <p:sp>
        <p:nvSpPr>
          <p:cNvPr id="90" name="Textfeld 66"/>
          <p:cNvSpPr txBox="1">
            <a:spLocks noChangeArrowheads="1"/>
          </p:cNvSpPr>
          <p:nvPr/>
        </p:nvSpPr>
        <p:spPr bwMode="auto">
          <a:xfrm rot="18295137">
            <a:off x="4191001" y="2108508"/>
            <a:ext cx="5270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DE" sz="1200"/>
              <a:t>N : 1</a:t>
            </a:r>
          </a:p>
        </p:txBody>
      </p:sp>
      <p:sp>
        <p:nvSpPr>
          <p:cNvPr id="91" name="Textfeld 67"/>
          <p:cNvSpPr txBox="1">
            <a:spLocks noChangeArrowheads="1"/>
          </p:cNvSpPr>
          <p:nvPr/>
        </p:nvSpPr>
        <p:spPr bwMode="auto">
          <a:xfrm rot="3432712">
            <a:off x="1680369" y="2187090"/>
            <a:ext cx="527050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DE" sz="1200"/>
              <a:t>1 : N</a:t>
            </a:r>
          </a:p>
        </p:txBody>
      </p:sp>
      <p:grpSp>
        <p:nvGrpSpPr>
          <p:cNvPr id="92" name="Group 27"/>
          <p:cNvGrpSpPr>
            <a:grpSpLocks/>
          </p:cNvGrpSpPr>
          <p:nvPr/>
        </p:nvGrpSpPr>
        <p:grpSpPr bwMode="auto">
          <a:xfrm>
            <a:off x="762000" y="57716"/>
            <a:ext cx="6477000" cy="4913960"/>
            <a:chOff x="762000" y="997200"/>
            <a:chExt cx="6477000" cy="4914618"/>
          </a:xfrm>
        </p:grpSpPr>
        <p:sp>
          <p:nvSpPr>
            <p:cNvPr id="93" name="TextBox 21"/>
            <p:cNvSpPr txBox="1">
              <a:spLocks noChangeArrowheads="1"/>
            </p:cNvSpPr>
            <p:nvPr/>
          </p:nvSpPr>
          <p:spPr bwMode="auto">
            <a:xfrm>
              <a:off x="762000" y="997200"/>
              <a:ext cx="1447800" cy="3078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de-DE" sz="1400" dirty="0" err="1"/>
                <a:t>contigStore</a:t>
              </a:r>
              <a:endParaRPr lang="de-DE" sz="1400" dirty="0"/>
            </a:p>
          </p:txBody>
        </p:sp>
        <p:sp>
          <p:nvSpPr>
            <p:cNvPr id="94" name="TextBox 22"/>
            <p:cNvSpPr txBox="1">
              <a:spLocks noChangeArrowheads="1"/>
            </p:cNvSpPr>
            <p:nvPr/>
          </p:nvSpPr>
          <p:spPr bwMode="auto">
            <a:xfrm>
              <a:off x="4191000" y="997200"/>
              <a:ext cx="2209800" cy="3078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de-DE" sz="1400" dirty="0" err="1"/>
                <a:t>annotationTypeStore</a:t>
              </a:r>
              <a:endParaRPr lang="de-DE" sz="1400" dirty="0"/>
            </a:p>
          </p:txBody>
        </p:sp>
        <p:sp>
          <p:nvSpPr>
            <p:cNvPr id="95" name="TextBox 25"/>
            <p:cNvSpPr txBox="1">
              <a:spLocks noChangeArrowheads="1"/>
            </p:cNvSpPr>
            <p:nvPr/>
          </p:nvSpPr>
          <p:spPr bwMode="auto">
            <a:xfrm>
              <a:off x="5181600" y="5070600"/>
              <a:ext cx="2057400" cy="3078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de-DE" sz="1400"/>
                <a:t>annotationKeyStore</a:t>
              </a:r>
            </a:p>
          </p:txBody>
        </p:sp>
        <p:sp>
          <p:nvSpPr>
            <p:cNvPr id="96" name="TextBox 26"/>
            <p:cNvSpPr txBox="1">
              <a:spLocks noChangeArrowheads="1"/>
            </p:cNvSpPr>
            <p:nvPr/>
          </p:nvSpPr>
          <p:spPr bwMode="auto">
            <a:xfrm>
              <a:off x="1752600" y="5604000"/>
              <a:ext cx="2743200" cy="3078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de-DE" sz="1400" dirty="0" err="1"/>
                <a:t>annotationStore</a:t>
              </a:r>
              <a:endParaRPr lang="de-DE" sz="1400" dirty="0"/>
            </a:p>
          </p:txBody>
        </p:sp>
      </p:grpSp>
      <p:cxnSp>
        <p:nvCxnSpPr>
          <p:cNvPr id="97" name="Gerade Verbindung mit Pfeil 96"/>
          <p:cNvCxnSpPr/>
          <p:nvPr/>
        </p:nvCxnSpPr>
        <p:spPr bwMode="auto">
          <a:xfrm>
            <a:off x="4495800" y="3556308"/>
            <a:ext cx="685800" cy="1588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14733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</Words>
  <Application>Microsoft Macintosh PowerPoint</Application>
  <PresentationFormat>Benutzerdefiniert</PresentationFormat>
  <Paragraphs>29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Office-Design</vt:lpstr>
      <vt:lpstr>PowerPoint-Präsentation</vt:lpstr>
    </vt:vector>
  </TitlesOfParts>
  <Company>Free University of Berlin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David Weese</dc:creator>
  <cp:lastModifiedBy>David Weese</cp:lastModifiedBy>
  <cp:revision>4</cp:revision>
  <dcterms:created xsi:type="dcterms:W3CDTF">2012-03-27T14:09:46Z</dcterms:created>
  <dcterms:modified xsi:type="dcterms:W3CDTF">2012-03-27T20:31:12Z</dcterms:modified>
</cp:coreProperties>
</file>