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3" autoAdjust="0"/>
    <p:restoredTop sz="94660"/>
  </p:normalViewPr>
  <p:slideViewPr>
    <p:cSldViewPr snapToGrid="0">
      <p:cViewPr varScale="1">
        <p:scale>
          <a:sx n="49" d="100"/>
          <a:sy n="49" d="100"/>
        </p:scale>
        <p:origin x="4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5533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1022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1407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807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41524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5637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40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0340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8973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166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893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E8E0C8-8070-45D1-AD26-DCA5B72E412D}" type="datetimeFigureOut">
              <a:rPr lang="en-US" smtClean="0"/>
              <a:t>7/15/2014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DA372C-31C4-438B-83D9-5DCC134E3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25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8831274"/>
              </p:ext>
            </p:extLst>
          </p:nvPr>
        </p:nvGraphicFramePr>
        <p:xfrm>
          <a:off x="2012545" y="1439513"/>
          <a:ext cx="8128000" cy="1854200"/>
        </p:xfrm>
        <a:graphic>
          <a:graphicData uri="http://schemas.openxmlformats.org/drawingml/2006/table">
            <a:tbl>
              <a:tblPr firstRow="1" firstCol="1" lastRow="1" lastCol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3994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libreoffice</dc:creator>
  <cp:lastModifiedBy>libreoffice</cp:lastModifiedBy>
  <cp:revision>1</cp:revision>
  <dcterms:created xsi:type="dcterms:W3CDTF">2014-07-15T09:12:03Z</dcterms:created>
  <dcterms:modified xsi:type="dcterms:W3CDTF">2014-07-15T09:12:38Z</dcterms:modified>
</cp:coreProperties>
</file>

<file path=docProps/thumbnail.jpeg>
</file>